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5"/>
  </p:notesMasterIdLst>
  <p:sldIdLst>
    <p:sldId id="256" r:id="rId2"/>
    <p:sldId id="257" r:id="rId3"/>
    <p:sldId id="258" r:id="rId4"/>
  </p:sldIdLst>
  <p:sldSz cx="6858000" cy="10287000" type="35mm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EB4B8"/>
    <a:srgbClr val="B228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450" autoAdjust="0"/>
    <p:restoredTop sz="94660"/>
  </p:normalViewPr>
  <p:slideViewPr>
    <p:cSldViewPr snapToGrid="0">
      <p:cViewPr>
        <p:scale>
          <a:sx n="33" d="100"/>
          <a:sy n="33" d="100"/>
        </p:scale>
        <p:origin x="3312" y="6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32B270-E4E9-40BA-B2A5-8578D47D46FB}" type="datetimeFigureOut">
              <a:rPr lang="en-GB" smtClean="0"/>
              <a:t>2025-04-02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400300" y="1143000"/>
            <a:ext cx="2057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0A3CBD-D6D7-47EC-9F85-3DB509BDCC9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70618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400300" y="1143000"/>
            <a:ext cx="2057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0A3CBD-D6D7-47EC-9F85-3DB509BDCC95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052508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83545"/>
            <a:ext cx="5829300" cy="35814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403057"/>
            <a:ext cx="5143500" cy="2483643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C1121-77F4-4191-BF5C-F42315777D65}" type="datetimeFigureOut">
              <a:rPr lang="en-GB" smtClean="0"/>
              <a:t>2025-04-02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7B428-89BB-4299-AF9E-49C0A4029A1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7289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C1121-77F4-4191-BF5C-F42315777D65}" type="datetimeFigureOut">
              <a:rPr lang="en-GB" smtClean="0"/>
              <a:t>2025-04-02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7B428-89BB-4299-AF9E-49C0A4029A1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70783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47688"/>
            <a:ext cx="1478756" cy="8717757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47688"/>
            <a:ext cx="4350544" cy="8717757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C1121-77F4-4191-BF5C-F42315777D65}" type="datetimeFigureOut">
              <a:rPr lang="en-GB" smtClean="0"/>
              <a:t>2025-04-02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7B428-89BB-4299-AF9E-49C0A4029A1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49080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C1121-77F4-4191-BF5C-F42315777D65}" type="datetimeFigureOut">
              <a:rPr lang="en-GB" smtClean="0"/>
              <a:t>2025-04-02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7B428-89BB-4299-AF9E-49C0A4029A1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78155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564609"/>
            <a:ext cx="5915025" cy="4279106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884197"/>
            <a:ext cx="5915025" cy="2250281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82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82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C1121-77F4-4191-BF5C-F42315777D65}" type="datetimeFigureOut">
              <a:rPr lang="en-GB" smtClean="0"/>
              <a:t>2025-04-02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7B428-89BB-4299-AF9E-49C0A4029A1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12853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738438"/>
            <a:ext cx="2914650" cy="6527007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738438"/>
            <a:ext cx="2914650" cy="6527007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C1121-77F4-4191-BF5C-F42315777D65}" type="datetimeFigureOut">
              <a:rPr lang="en-GB" smtClean="0"/>
              <a:t>2025-04-02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7B428-89BB-4299-AF9E-49C0A4029A1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08422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47690"/>
            <a:ext cx="5915025" cy="1988345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521745"/>
            <a:ext cx="2901255" cy="1235868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757613"/>
            <a:ext cx="2901255" cy="552688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521745"/>
            <a:ext cx="2915543" cy="1235868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757613"/>
            <a:ext cx="2915543" cy="552688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C1121-77F4-4191-BF5C-F42315777D65}" type="datetimeFigureOut">
              <a:rPr lang="en-GB" smtClean="0"/>
              <a:t>2025-04-02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7B428-89BB-4299-AF9E-49C0A4029A1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8584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C1121-77F4-4191-BF5C-F42315777D65}" type="datetimeFigureOut">
              <a:rPr lang="en-GB" smtClean="0"/>
              <a:t>2025-04-02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7B428-89BB-4299-AF9E-49C0A4029A1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89973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C1121-77F4-4191-BF5C-F42315777D65}" type="datetimeFigureOut">
              <a:rPr lang="en-GB" smtClean="0"/>
              <a:t>2025-04-02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7B428-89BB-4299-AF9E-49C0A4029A1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62429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85800"/>
            <a:ext cx="2211884" cy="24003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81140"/>
            <a:ext cx="3471863" cy="7310438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3086100"/>
            <a:ext cx="2211884" cy="5717382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C1121-77F4-4191-BF5C-F42315777D65}" type="datetimeFigureOut">
              <a:rPr lang="en-GB" smtClean="0"/>
              <a:t>2025-04-02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7B428-89BB-4299-AF9E-49C0A4029A1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86792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85800"/>
            <a:ext cx="2211884" cy="24003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81140"/>
            <a:ext cx="3471863" cy="7310438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3086100"/>
            <a:ext cx="2211884" cy="5717382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C1121-77F4-4191-BF5C-F42315777D65}" type="datetimeFigureOut">
              <a:rPr lang="en-GB" smtClean="0"/>
              <a:t>2025-04-02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7B428-89BB-4299-AF9E-49C0A4029A1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49814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47690"/>
            <a:ext cx="5915025" cy="19883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738438"/>
            <a:ext cx="5915025" cy="65270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534527"/>
            <a:ext cx="154305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D0C1121-77F4-4191-BF5C-F42315777D65}" type="datetimeFigureOut">
              <a:rPr lang="en-GB" smtClean="0"/>
              <a:t>2025-04-02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534527"/>
            <a:ext cx="2314575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534527"/>
            <a:ext cx="154305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137B428-89BB-4299-AF9E-49C0A4029A1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78391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BFF537C9-1897-AB65-A7E3-C768FDAB04E9}"/>
              </a:ext>
            </a:extLst>
          </p:cNvPr>
          <p:cNvSpPr>
            <a:spLocks/>
          </p:cNvSpPr>
          <p:nvPr/>
        </p:nvSpPr>
        <p:spPr>
          <a:xfrm>
            <a:off x="0" y="0"/>
            <a:ext cx="6858001" cy="10287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519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F53E473-2329-FEC9-4585-35BC96941686}"/>
              </a:ext>
            </a:extLst>
          </p:cNvPr>
          <p:cNvGrpSpPr>
            <a:grpSpLocks/>
          </p:cNvGrpSpPr>
          <p:nvPr/>
        </p:nvGrpSpPr>
        <p:grpSpPr>
          <a:xfrm>
            <a:off x="-13654135" y="3864736"/>
            <a:ext cx="34166270" cy="2557529"/>
            <a:chOff x="-7728051" y="2613613"/>
            <a:chExt cx="25745447" cy="1927185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15DC704-E7A4-3ED1-318A-87FC7907D3F1}"/>
                </a:ext>
              </a:extLst>
            </p:cNvPr>
            <p:cNvSpPr>
              <a:spLocks/>
            </p:cNvSpPr>
            <p:nvPr/>
          </p:nvSpPr>
          <p:spPr>
            <a:xfrm rot="18900000">
              <a:off x="-3889927" y="2613613"/>
              <a:ext cx="14231074" cy="1927185"/>
            </a:xfrm>
            <a:prstGeom prst="rect">
              <a:avLst/>
            </a:prstGeom>
            <a:solidFill>
              <a:srgbClr val="B22831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519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29B6081-5774-F509-321B-9F561861875D}"/>
                </a:ext>
              </a:extLst>
            </p:cNvPr>
            <p:cNvSpPr>
              <a:spLocks/>
            </p:cNvSpPr>
            <p:nvPr/>
          </p:nvSpPr>
          <p:spPr>
            <a:xfrm rot="18900000">
              <a:off x="-51803" y="2613613"/>
              <a:ext cx="14231074" cy="1927185"/>
            </a:xfrm>
            <a:prstGeom prst="rect">
              <a:avLst/>
            </a:prstGeom>
            <a:solidFill>
              <a:srgbClr val="B22831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519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AFF662DD-BDCA-9648-159A-210E277A68A5}"/>
                </a:ext>
              </a:extLst>
            </p:cNvPr>
            <p:cNvSpPr>
              <a:spLocks/>
            </p:cNvSpPr>
            <p:nvPr/>
          </p:nvSpPr>
          <p:spPr>
            <a:xfrm rot="18900000">
              <a:off x="3786322" y="2613613"/>
              <a:ext cx="14231074" cy="1927185"/>
            </a:xfrm>
            <a:prstGeom prst="rect">
              <a:avLst/>
            </a:prstGeom>
            <a:solidFill>
              <a:srgbClr val="B22831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519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3A6BED0-B482-BFF0-7CB0-C93BAC32AE81}"/>
                </a:ext>
              </a:extLst>
            </p:cNvPr>
            <p:cNvSpPr>
              <a:spLocks/>
            </p:cNvSpPr>
            <p:nvPr/>
          </p:nvSpPr>
          <p:spPr>
            <a:xfrm rot="18900000">
              <a:off x="-7728051" y="2613613"/>
              <a:ext cx="14231073" cy="1927185"/>
            </a:xfrm>
            <a:prstGeom prst="rect">
              <a:avLst/>
            </a:prstGeom>
            <a:solidFill>
              <a:srgbClr val="B22831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519" dirty="0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BC3B19C-9240-1D4C-B2D3-C2DE8E9CB72C}"/>
              </a:ext>
            </a:extLst>
          </p:cNvPr>
          <p:cNvGrpSpPr/>
          <p:nvPr/>
        </p:nvGrpSpPr>
        <p:grpSpPr>
          <a:xfrm>
            <a:off x="139223" y="1276889"/>
            <a:ext cx="6579555" cy="8684290"/>
            <a:chOff x="-443678" y="774819"/>
            <a:chExt cx="4258485" cy="5620733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79D03E12-E8ED-03C6-22B9-00FB63C4605F}"/>
                </a:ext>
              </a:extLst>
            </p:cNvPr>
            <p:cNvGrpSpPr/>
            <p:nvPr/>
          </p:nvGrpSpPr>
          <p:grpSpPr>
            <a:xfrm>
              <a:off x="-443678" y="774819"/>
              <a:ext cx="4258485" cy="5356995"/>
              <a:chOff x="-311480" y="774819"/>
              <a:chExt cx="4258485" cy="5356995"/>
            </a:xfrm>
          </p:grpSpPr>
          <p:pic>
            <p:nvPicPr>
              <p:cNvPr id="5" name="Picture 4" descr="A red and white sports uniform&#10;&#10;AI-generated content may be incorrect.">
                <a:extLst>
                  <a:ext uri="{FF2B5EF4-FFF2-40B4-BE49-F238E27FC236}">
                    <a16:creationId xmlns:a16="http://schemas.microsoft.com/office/drawing/2014/main" id="{82E76ECC-148A-EC33-AE49-6AF3871BC43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56664" y="1596444"/>
                <a:ext cx="2490341" cy="4427269"/>
              </a:xfrm>
              <a:prstGeom prst="rect">
                <a:avLst/>
              </a:prstGeom>
            </p:spPr>
          </p:pic>
          <p:pic>
            <p:nvPicPr>
              <p:cNvPr id="15" name="Picture 14" descr="A red and white sports uniform&#10;&#10;AI-generated content may be incorrect.">
                <a:extLst>
                  <a:ext uri="{FF2B5EF4-FFF2-40B4-BE49-F238E27FC236}">
                    <a16:creationId xmlns:a16="http://schemas.microsoft.com/office/drawing/2014/main" id="{4847C280-102B-CAE1-5303-BB5E47E3F8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311480" y="774819"/>
                <a:ext cx="3013312" cy="5356995"/>
              </a:xfrm>
              <a:prstGeom prst="rect">
                <a:avLst/>
              </a:prstGeom>
            </p:spPr>
          </p:pic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413B98B-11CA-08EC-34A1-F7528A6F4CD3}"/>
                </a:ext>
              </a:extLst>
            </p:cNvPr>
            <p:cNvSpPr txBox="1"/>
            <p:nvPr/>
          </p:nvSpPr>
          <p:spPr>
            <a:xfrm>
              <a:off x="1220476" y="5743617"/>
              <a:ext cx="930177" cy="6519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6600" cap="small" dirty="0">
                  <a:ln w="9525">
                    <a:noFill/>
                  </a:ln>
                  <a:solidFill>
                    <a:srgbClr val="B22831"/>
                  </a:solidFill>
                  <a:latin typeface="Angsana New" panose="02020603050405020304" pitchFamily="18" charset="-34"/>
                  <a:cs typeface="Angsana New" panose="02020603050405020304" pitchFamily="18" charset="-34"/>
                </a:rPr>
                <a:t>Home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45BDFEF-9FAB-A2C1-43FF-EF4B1BCA8E75}"/>
              </a:ext>
            </a:extLst>
          </p:cNvPr>
          <p:cNvGrpSpPr/>
          <p:nvPr/>
        </p:nvGrpSpPr>
        <p:grpSpPr>
          <a:xfrm>
            <a:off x="1443747" y="-63814"/>
            <a:ext cx="3895618" cy="1375826"/>
            <a:chOff x="1443747" y="-63814"/>
            <a:chExt cx="3895618" cy="1375826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C609094-C053-F751-8068-AAC2AE08424D}"/>
                </a:ext>
              </a:extLst>
            </p:cNvPr>
            <p:cNvSpPr txBox="1"/>
            <p:nvPr/>
          </p:nvSpPr>
          <p:spPr>
            <a:xfrm>
              <a:off x="1443747" y="-63814"/>
              <a:ext cx="3895618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6600" cap="small" dirty="0">
                  <a:ln w="9525">
                    <a:noFill/>
                  </a:ln>
                  <a:solidFill>
                    <a:srgbClr val="B22831"/>
                  </a:solidFill>
                  <a:latin typeface="Angsana New" panose="02020603050405020304" pitchFamily="18" charset="-34"/>
                  <a:cs typeface="Angsana New" panose="02020603050405020304" pitchFamily="18" charset="-34"/>
                </a:rPr>
                <a:t>Leyton Orient</a:t>
              </a:r>
              <a:endParaRPr lang="en-GB" sz="4400" cap="small" dirty="0">
                <a:ln w="9525">
                  <a:noFill/>
                </a:ln>
                <a:solidFill>
                  <a:srgbClr val="B22831"/>
                </a:solidFill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95FBF7D-5A09-1BF5-8CC5-3EE218BEBC3D}"/>
                </a:ext>
              </a:extLst>
            </p:cNvPr>
            <p:cNvSpPr txBox="1"/>
            <p:nvPr/>
          </p:nvSpPr>
          <p:spPr>
            <a:xfrm>
              <a:off x="1561475" y="665681"/>
              <a:ext cx="370325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3600" cap="small" dirty="0">
                  <a:ln w="9525">
                    <a:noFill/>
                  </a:ln>
                  <a:solidFill>
                    <a:srgbClr val="B22831"/>
                  </a:solidFill>
                  <a:latin typeface="Angsana New" panose="02020603050405020304" pitchFamily="18" charset="-34"/>
                  <a:cs typeface="Angsana New" panose="02020603050405020304" pitchFamily="18" charset="-34"/>
                </a:rPr>
                <a:t>Fantasy Kit | </a:t>
              </a:r>
              <a:r>
                <a:rPr lang="en-GB" sz="2800" cap="small" dirty="0">
                  <a:ln w="9525">
                    <a:noFill/>
                  </a:ln>
                  <a:solidFill>
                    <a:srgbClr val="B22831"/>
                  </a:solidFill>
                  <a:latin typeface="Angsana New" panose="02020603050405020304" pitchFamily="18" charset="-34"/>
                  <a:cs typeface="Angsana New" panose="02020603050405020304" pitchFamily="18" charset="-34"/>
                </a:rPr>
                <a:t>Season</a:t>
              </a:r>
              <a:r>
                <a:rPr lang="en-GB" sz="3600" cap="small" dirty="0">
                  <a:ln w="9525">
                    <a:noFill/>
                  </a:ln>
                  <a:solidFill>
                    <a:srgbClr val="B22831"/>
                  </a:solidFill>
                  <a:latin typeface="Angsana New" panose="02020603050405020304" pitchFamily="18" charset="-34"/>
                  <a:cs typeface="Angsana New" panose="02020603050405020304" pitchFamily="18" charset="-34"/>
                </a:rPr>
                <a:t> </a:t>
              </a:r>
              <a:r>
                <a:rPr lang="en-GB" sz="2800" cap="small" dirty="0">
                  <a:ln w="9525">
                    <a:noFill/>
                  </a:ln>
                  <a:solidFill>
                    <a:srgbClr val="B22831"/>
                  </a:solidFill>
                  <a:latin typeface="Angsana New" panose="02020603050405020304" pitchFamily="18" charset="-34"/>
                  <a:cs typeface="Angsana New" panose="02020603050405020304" pitchFamily="18" charset="-34"/>
                </a:rPr>
                <a:t>2025/26</a:t>
              </a:r>
              <a:endParaRPr lang="en-GB" sz="3600" cap="small" dirty="0">
                <a:ln w="9525">
                  <a:noFill/>
                </a:ln>
                <a:solidFill>
                  <a:srgbClr val="B22831"/>
                </a:solidFill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</p:grpSp>
      <p:pic>
        <p:nvPicPr>
          <p:cNvPr id="34" name="Picture 33">
            <a:extLst>
              <a:ext uri="{FF2B5EF4-FFF2-40B4-BE49-F238E27FC236}">
                <a16:creationId xmlns:a16="http://schemas.microsoft.com/office/drawing/2014/main" id="{220DE9A9-F603-9529-DF9A-92F298E674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26792" y="-1357607"/>
            <a:ext cx="9119999" cy="13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9896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F64F447C-0536-C695-1DA0-1B48D076A360}"/>
              </a:ext>
            </a:extLst>
          </p:cNvPr>
          <p:cNvSpPr>
            <a:spLocks/>
          </p:cNvSpPr>
          <p:nvPr/>
        </p:nvSpPr>
        <p:spPr>
          <a:xfrm>
            <a:off x="0" y="0"/>
            <a:ext cx="6858001" cy="10287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519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2F47C1D-3C2C-0C2D-02F6-7A2C8741C319}"/>
              </a:ext>
            </a:extLst>
          </p:cNvPr>
          <p:cNvGrpSpPr>
            <a:grpSpLocks/>
          </p:cNvGrpSpPr>
          <p:nvPr/>
        </p:nvGrpSpPr>
        <p:grpSpPr>
          <a:xfrm>
            <a:off x="-13654135" y="3864736"/>
            <a:ext cx="34166270" cy="2557529"/>
            <a:chOff x="-7728051" y="2613613"/>
            <a:chExt cx="25745447" cy="1927185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99263216-F0EC-97D6-F401-F1B7406C9DB4}"/>
                </a:ext>
              </a:extLst>
            </p:cNvPr>
            <p:cNvSpPr>
              <a:spLocks/>
            </p:cNvSpPr>
            <p:nvPr/>
          </p:nvSpPr>
          <p:spPr>
            <a:xfrm rot="18900000">
              <a:off x="-3889927" y="2613613"/>
              <a:ext cx="14231074" cy="1927185"/>
            </a:xfrm>
            <a:prstGeom prst="rect">
              <a:avLst/>
            </a:prstGeom>
            <a:solidFill>
              <a:srgbClr val="B22831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519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B7BBFA1-4D62-A5E0-9AF7-9802C89B7643}"/>
                </a:ext>
              </a:extLst>
            </p:cNvPr>
            <p:cNvSpPr>
              <a:spLocks/>
            </p:cNvSpPr>
            <p:nvPr/>
          </p:nvSpPr>
          <p:spPr>
            <a:xfrm rot="18900000">
              <a:off x="-51803" y="2613613"/>
              <a:ext cx="14231074" cy="1927185"/>
            </a:xfrm>
            <a:prstGeom prst="rect">
              <a:avLst/>
            </a:prstGeom>
            <a:solidFill>
              <a:srgbClr val="B22831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519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99E5F26-5E19-0D86-2017-B3DCBEDB30E1}"/>
                </a:ext>
              </a:extLst>
            </p:cNvPr>
            <p:cNvSpPr>
              <a:spLocks/>
            </p:cNvSpPr>
            <p:nvPr/>
          </p:nvSpPr>
          <p:spPr>
            <a:xfrm rot="18900000">
              <a:off x="3786322" y="2613613"/>
              <a:ext cx="14231074" cy="1927185"/>
            </a:xfrm>
            <a:prstGeom prst="rect">
              <a:avLst/>
            </a:prstGeom>
            <a:solidFill>
              <a:srgbClr val="B22831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519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4FA1EDF-7614-C4AD-B67A-0E91D683CA73}"/>
                </a:ext>
              </a:extLst>
            </p:cNvPr>
            <p:cNvSpPr>
              <a:spLocks/>
            </p:cNvSpPr>
            <p:nvPr/>
          </p:nvSpPr>
          <p:spPr>
            <a:xfrm rot="18900000">
              <a:off x="-7728051" y="2613613"/>
              <a:ext cx="14231073" cy="1927185"/>
            </a:xfrm>
            <a:prstGeom prst="rect">
              <a:avLst/>
            </a:prstGeom>
            <a:solidFill>
              <a:srgbClr val="B22831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519" dirty="0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7ABCCBD-0EAA-1916-CCE9-0DCC6D808F1E}"/>
              </a:ext>
            </a:extLst>
          </p:cNvPr>
          <p:cNvGrpSpPr/>
          <p:nvPr/>
        </p:nvGrpSpPr>
        <p:grpSpPr>
          <a:xfrm>
            <a:off x="1443747" y="-63814"/>
            <a:ext cx="3895618" cy="1375826"/>
            <a:chOff x="1443747" y="-63814"/>
            <a:chExt cx="3895618" cy="137582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2F76C47-726C-ACD2-D541-1B58BD443E06}"/>
                </a:ext>
              </a:extLst>
            </p:cNvPr>
            <p:cNvSpPr txBox="1"/>
            <p:nvPr/>
          </p:nvSpPr>
          <p:spPr>
            <a:xfrm>
              <a:off x="1443747" y="-63814"/>
              <a:ext cx="3895618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6600" cap="small" dirty="0">
                  <a:ln w="9525">
                    <a:noFill/>
                  </a:ln>
                  <a:solidFill>
                    <a:srgbClr val="B22831"/>
                  </a:solidFill>
                  <a:latin typeface="Angsana New" panose="02020603050405020304" pitchFamily="18" charset="-34"/>
                  <a:cs typeface="Angsana New" panose="02020603050405020304" pitchFamily="18" charset="-34"/>
                </a:rPr>
                <a:t>Leyton Orient</a:t>
              </a:r>
              <a:endParaRPr lang="en-GB" sz="4400" cap="small" dirty="0">
                <a:ln w="9525">
                  <a:noFill/>
                </a:ln>
                <a:solidFill>
                  <a:srgbClr val="B22831"/>
                </a:solidFill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2414FFC-A582-F21B-3396-814797F38AA9}"/>
                </a:ext>
              </a:extLst>
            </p:cNvPr>
            <p:cNvSpPr txBox="1"/>
            <p:nvPr/>
          </p:nvSpPr>
          <p:spPr>
            <a:xfrm>
              <a:off x="1561475" y="665681"/>
              <a:ext cx="370325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3600" cap="small" dirty="0">
                  <a:ln w="9525">
                    <a:noFill/>
                  </a:ln>
                  <a:solidFill>
                    <a:srgbClr val="B22831"/>
                  </a:solidFill>
                  <a:latin typeface="Angsana New" panose="02020603050405020304" pitchFamily="18" charset="-34"/>
                  <a:cs typeface="Angsana New" panose="02020603050405020304" pitchFamily="18" charset="-34"/>
                </a:rPr>
                <a:t>Fantasy Kit | </a:t>
              </a:r>
              <a:r>
                <a:rPr lang="en-GB" sz="2800" cap="small" dirty="0">
                  <a:ln w="9525">
                    <a:noFill/>
                  </a:ln>
                  <a:solidFill>
                    <a:srgbClr val="B22831"/>
                  </a:solidFill>
                  <a:latin typeface="Angsana New" panose="02020603050405020304" pitchFamily="18" charset="-34"/>
                  <a:cs typeface="Angsana New" panose="02020603050405020304" pitchFamily="18" charset="-34"/>
                </a:rPr>
                <a:t>Season</a:t>
              </a:r>
              <a:r>
                <a:rPr lang="en-GB" sz="3600" cap="small" dirty="0">
                  <a:ln w="9525">
                    <a:noFill/>
                  </a:ln>
                  <a:solidFill>
                    <a:srgbClr val="B22831"/>
                  </a:solidFill>
                  <a:latin typeface="Angsana New" panose="02020603050405020304" pitchFamily="18" charset="-34"/>
                  <a:cs typeface="Angsana New" panose="02020603050405020304" pitchFamily="18" charset="-34"/>
                </a:rPr>
                <a:t> </a:t>
              </a:r>
              <a:r>
                <a:rPr lang="en-GB" sz="2800" cap="small" dirty="0">
                  <a:ln w="9525">
                    <a:noFill/>
                  </a:ln>
                  <a:solidFill>
                    <a:srgbClr val="B22831"/>
                  </a:solidFill>
                  <a:latin typeface="Angsana New" panose="02020603050405020304" pitchFamily="18" charset="-34"/>
                  <a:cs typeface="Angsana New" panose="02020603050405020304" pitchFamily="18" charset="-34"/>
                </a:rPr>
                <a:t>2025/26</a:t>
              </a:r>
              <a:endParaRPr lang="en-GB" sz="3600" cap="small" dirty="0">
                <a:ln w="9525">
                  <a:noFill/>
                </a:ln>
                <a:solidFill>
                  <a:srgbClr val="B22831"/>
                </a:solidFill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572C3DC-E283-7E4D-D932-378C146CDACF}"/>
              </a:ext>
            </a:extLst>
          </p:cNvPr>
          <p:cNvGrpSpPr/>
          <p:nvPr/>
        </p:nvGrpSpPr>
        <p:grpSpPr>
          <a:xfrm>
            <a:off x="139225" y="1341517"/>
            <a:ext cx="6579551" cy="8592408"/>
            <a:chOff x="3014258" y="834287"/>
            <a:chExt cx="4258483" cy="5561265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EFF2E6B6-35DD-590D-92B7-E0E9E36BB15C}"/>
                </a:ext>
              </a:extLst>
            </p:cNvPr>
            <p:cNvGrpSpPr/>
            <p:nvPr/>
          </p:nvGrpSpPr>
          <p:grpSpPr>
            <a:xfrm>
              <a:off x="3014258" y="834287"/>
              <a:ext cx="4258483" cy="5356995"/>
              <a:chOff x="3014259" y="834287"/>
              <a:chExt cx="4258483" cy="5356995"/>
            </a:xfrm>
          </p:grpSpPr>
          <p:pic>
            <p:nvPicPr>
              <p:cNvPr id="11" name="Picture 10" descr="A yellow and black sports uniform&#10;&#10;AI-generated content may be incorrect.">
                <a:extLst>
                  <a:ext uri="{FF2B5EF4-FFF2-40B4-BE49-F238E27FC236}">
                    <a16:creationId xmlns:a16="http://schemas.microsoft.com/office/drawing/2014/main" id="{B6A92BC7-5E00-F012-0FB5-9C35A367A0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14259" y="834287"/>
                <a:ext cx="3013312" cy="5356995"/>
              </a:xfrm>
              <a:prstGeom prst="rect">
                <a:avLst/>
              </a:prstGeom>
            </p:spPr>
          </p:pic>
          <p:pic>
            <p:nvPicPr>
              <p:cNvPr id="13" name="Picture 12" descr="A sports uniform with yellow and black stripes&#10;&#10;AI-generated content may be incorrect.">
                <a:extLst>
                  <a:ext uri="{FF2B5EF4-FFF2-40B4-BE49-F238E27FC236}">
                    <a16:creationId xmlns:a16="http://schemas.microsoft.com/office/drawing/2014/main" id="{1281A282-602D-FFCA-BC9D-14DA2D8F9D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82401" y="1655912"/>
                <a:ext cx="2490341" cy="4427269"/>
              </a:xfrm>
              <a:prstGeom prst="rect">
                <a:avLst/>
              </a:prstGeom>
            </p:spPr>
          </p:pic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BEDE7A6-2E55-8B1A-DD13-C32544D840DA}"/>
                </a:ext>
              </a:extLst>
            </p:cNvPr>
            <p:cNvSpPr txBox="1"/>
            <p:nvPr/>
          </p:nvSpPr>
          <p:spPr>
            <a:xfrm>
              <a:off x="4656717" y="5743617"/>
              <a:ext cx="973563" cy="6519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6600" cap="small" dirty="0">
                  <a:ln w="9525">
                    <a:noFill/>
                  </a:ln>
                  <a:solidFill>
                    <a:srgbClr val="B22831"/>
                  </a:solidFill>
                  <a:latin typeface="Angsana New" panose="02020603050405020304" pitchFamily="18" charset="-34"/>
                  <a:cs typeface="Angsana New" panose="02020603050405020304" pitchFamily="18" charset="-34"/>
                </a:rPr>
                <a:t>Away</a:t>
              </a:r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A4F99A13-DE58-DFA2-66F2-C165CADBCA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95675" y="-1560635"/>
            <a:ext cx="9119999" cy="13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2484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837AD46F-F885-3C4A-4AA3-A60203B73B44}"/>
              </a:ext>
            </a:extLst>
          </p:cNvPr>
          <p:cNvSpPr>
            <a:spLocks/>
          </p:cNvSpPr>
          <p:nvPr/>
        </p:nvSpPr>
        <p:spPr>
          <a:xfrm>
            <a:off x="0" y="0"/>
            <a:ext cx="6858001" cy="10287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519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CBE4B6C-10CB-FAF0-89F5-B74D06002750}"/>
              </a:ext>
            </a:extLst>
          </p:cNvPr>
          <p:cNvGrpSpPr>
            <a:grpSpLocks/>
          </p:cNvGrpSpPr>
          <p:nvPr/>
        </p:nvGrpSpPr>
        <p:grpSpPr>
          <a:xfrm>
            <a:off x="-13654135" y="3864736"/>
            <a:ext cx="34166270" cy="2557529"/>
            <a:chOff x="-7728051" y="2613613"/>
            <a:chExt cx="25745447" cy="1927185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37C3F5B-5412-4B73-D608-A38BA3E0B8E9}"/>
                </a:ext>
              </a:extLst>
            </p:cNvPr>
            <p:cNvSpPr>
              <a:spLocks/>
            </p:cNvSpPr>
            <p:nvPr/>
          </p:nvSpPr>
          <p:spPr>
            <a:xfrm rot="18900000">
              <a:off x="-3889927" y="2613613"/>
              <a:ext cx="14231074" cy="1927185"/>
            </a:xfrm>
            <a:prstGeom prst="rect">
              <a:avLst/>
            </a:prstGeom>
            <a:solidFill>
              <a:srgbClr val="B22831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519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500D095-DDF3-0EC9-2DCC-384B7E00EF17}"/>
                </a:ext>
              </a:extLst>
            </p:cNvPr>
            <p:cNvSpPr>
              <a:spLocks/>
            </p:cNvSpPr>
            <p:nvPr/>
          </p:nvSpPr>
          <p:spPr>
            <a:xfrm rot="18900000">
              <a:off x="-51803" y="2613613"/>
              <a:ext cx="14231074" cy="1927185"/>
            </a:xfrm>
            <a:prstGeom prst="rect">
              <a:avLst/>
            </a:prstGeom>
            <a:solidFill>
              <a:srgbClr val="B22831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519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B28C3E2-8C85-50BC-4380-719DF9825E28}"/>
                </a:ext>
              </a:extLst>
            </p:cNvPr>
            <p:cNvSpPr>
              <a:spLocks/>
            </p:cNvSpPr>
            <p:nvPr/>
          </p:nvSpPr>
          <p:spPr>
            <a:xfrm rot="18900000">
              <a:off x="3786322" y="2613613"/>
              <a:ext cx="14231074" cy="1927185"/>
            </a:xfrm>
            <a:prstGeom prst="rect">
              <a:avLst/>
            </a:prstGeom>
            <a:solidFill>
              <a:srgbClr val="B22831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519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B06F1E0-8EDD-F736-D199-102C58545C9E}"/>
                </a:ext>
              </a:extLst>
            </p:cNvPr>
            <p:cNvSpPr>
              <a:spLocks/>
            </p:cNvSpPr>
            <p:nvPr/>
          </p:nvSpPr>
          <p:spPr>
            <a:xfrm rot="18900000">
              <a:off x="-7728051" y="2613613"/>
              <a:ext cx="14231073" cy="1927185"/>
            </a:xfrm>
            <a:prstGeom prst="rect">
              <a:avLst/>
            </a:prstGeom>
            <a:solidFill>
              <a:srgbClr val="B22831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519" dirty="0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4B3351CA-C057-75E3-E6A3-D14C051FCEAE}"/>
              </a:ext>
            </a:extLst>
          </p:cNvPr>
          <p:cNvGrpSpPr/>
          <p:nvPr/>
        </p:nvGrpSpPr>
        <p:grpSpPr>
          <a:xfrm>
            <a:off x="139226" y="1341517"/>
            <a:ext cx="6579549" cy="8592408"/>
            <a:chOff x="6472196" y="834287"/>
            <a:chExt cx="4258482" cy="5561265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5B56FB60-250E-8CB5-93CB-47C8B6A13C94}"/>
                </a:ext>
              </a:extLst>
            </p:cNvPr>
            <p:cNvGrpSpPr/>
            <p:nvPr/>
          </p:nvGrpSpPr>
          <p:grpSpPr>
            <a:xfrm>
              <a:off x="6472196" y="834287"/>
              <a:ext cx="4258482" cy="5356995"/>
              <a:chOff x="6511797" y="834287"/>
              <a:chExt cx="4258482" cy="5356995"/>
            </a:xfrm>
          </p:grpSpPr>
          <p:pic>
            <p:nvPicPr>
              <p:cNvPr id="7" name="Picture 6" descr="A pink sports uniform with socks and a black background&#10;&#10;AI-generated content may be incorrect.">
                <a:extLst>
                  <a:ext uri="{FF2B5EF4-FFF2-40B4-BE49-F238E27FC236}">
                    <a16:creationId xmlns:a16="http://schemas.microsoft.com/office/drawing/2014/main" id="{F9B48BCC-0A18-39AB-1184-BF2D989F753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11797" y="834287"/>
                <a:ext cx="3013312" cy="5356995"/>
              </a:xfrm>
              <a:prstGeom prst="rect">
                <a:avLst/>
              </a:prstGeom>
            </p:spPr>
          </p:pic>
          <p:pic>
            <p:nvPicPr>
              <p:cNvPr id="9" name="Picture 8" descr="A pink sports uniform with white and pink socks&#10;&#10;AI-generated content may be incorrect.">
                <a:extLst>
                  <a:ext uri="{FF2B5EF4-FFF2-40B4-BE49-F238E27FC236}">
                    <a16:creationId xmlns:a16="http://schemas.microsoft.com/office/drawing/2014/main" id="{407F3FFC-8191-8E1A-A366-05FD73C4E0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279938" y="1655912"/>
                <a:ext cx="2490341" cy="4427269"/>
              </a:xfrm>
              <a:prstGeom prst="rect">
                <a:avLst/>
              </a:prstGeom>
            </p:spPr>
          </p:pic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C372FE3-3BBE-EFDF-A1D3-4D9E47223449}"/>
                </a:ext>
              </a:extLst>
            </p:cNvPr>
            <p:cNvSpPr txBox="1"/>
            <p:nvPr/>
          </p:nvSpPr>
          <p:spPr>
            <a:xfrm>
              <a:off x="8026939" y="5743617"/>
              <a:ext cx="1148998" cy="6519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6600" cap="small" dirty="0">
                  <a:ln w="9525">
                    <a:noFill/>
                  </a:ln>
                  <a:solidFill>
                    <a:srgbClr val="B22831"/>
                  </a:solidFill>
                  <a:latin typeface="Angsana New" panose="02020603050405020304" pitchFamily="18" charset="-34"/>
                  <a:cs typeface="Angsana New" panose="02020603050405020304" pitchFamily="18" charset="-34"/>
                </a:rPr>
                <a:t>Keeper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080F977-D024-1003-88F0-D70F6C7F5C7C}"/>
              </a:ext>
            </a:extLst>
          </p:cNvPr>
          <p:cNvGrpSpPr/>
          <p:nvPr/>
        </p:nvGrpSpPr>
        <p:grpSpPr>
          <a:xfrm>
            <a:off x="1443747" y="-63814"/>
            <a:ext cx="3895618" cy="1375826"/>
            <a:chOff x="1443747" y="-63814"/>
            <a:chExt cx="3895618" cy="137582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CB7EF95-2F85-99D9-5D1E-D7732B4FA48E}"/>
                </a:ext>
              </a:extLst>
            </p:cNvPr>
            <p:cNvSpPr txBox="1"/>
            <p:nvPr/>
          </p:nvSpPr>
          <p:spPr>
            <a:xfrm>
              <a:off x="1443747" y="-63814"/>
              <a:ext cx="3895618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6600" cap="small" dirty="0">
                  <a:ln w="9525">
                    <a:noFill/>
                  </a:ln>
                  <a:solidFill>
                    <a:srgbClr val="B22831"/>
                  </a:solidFill>
                  <a:latin typeface="Angsana New" panose="02020603050405020304" pitchFamily="18" charset="-34"/>
                  <a:cs typeface="Angsana New" panose="02020603050405020304" pitchFamily="18" charset="-34"/>
                </a:rPr>
                <a:t>Leyton Orient</a:t>
              </a:r>
              <a:endParaRPr lang="en-GB" sz="4400" cap="small" dirty="0">
                <a:ln w="9525">
                  <a:noFill/>
                </a:ln>
                <a:solidFill>
                  <a:srgbClr val="B22831"/>
                </a:solidFill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B2B693F-5C42-F7EE-851D-2AB9C0CC7AA5}"/>
                </a:ext>
              </a:extLst>
            </p:cNvPr>
            <p:cNvSpPr txBox="1"/>
            <p:nvPr/>
          </p:nvSpPr>
          <p:spPr>
            <a:xfrm>
              <a:off x="1561475" y="665681"/>
              <a:ext cx="370325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3600" cap="small" dirty="0">
                  <a:ln w="9525">
                    <a:noFill/>
                  </a:ln>
                  <a:solidFill>
                    <a:srgbClr val="B22831"/>
                  </a:solidFill>
                  <a:latin typeface="Angsana New" panose="02020603050405020304" pitchFamily="18" charset="-34"/>
                  <a:cs typeface="Angsana New" panose="02020603050405020304" pitchFamily="18" charset="-34"/>
                </a:rPr>
                <a:t>Fantasy Kit | </a:t>
              </a:r>
              <a:r>
                <a:rPr lang="en-GB" sz="2800" cap="small" dirty="0">
                  <a:ln w="9525">
                    <a:noFill/>
                  </a:ln>
                  <a:solidFill>
                    <a:srgbClr val="B22831"/>
                  </a:solidFill>
                  <a:latin typeface="Angsana New" panose="02020603050405020304" pitchFamily="18" charset="-34"/>
                  <a:cs typeface="Angsana New" panose="02020603050405020304" pitchFamily="18" charset="-34"/>
                </a:rPr>
                <a:t>Season</a:t>
              </a:r>
              <a:r>
                <a:rPr lang="en-GB" sz="3600" cap="small" dirty="0">
                  <a:ln w="9525">
                    <a:noFill/>
                  </a:ln>
                  <a:solidFill>
                    <a:srgbClr val="B22831"/>
                  </a:solidFill>
                  <a:latin typeface="Angsana New" panose="02020603050405020304" pitchFamily="18" charset="-34"/>
                  <a:cs typeface="Angsana New" panose="02020603050405020304" pitchFamily="18" charset="-34"/>
                </a:rPr>
                <a:t> </a:t>
              </a:r>
              <a:r>
                <a:rPr lang="en-GB" sz="2800" cap="small" dirty="0">
                  <a:ln w="9525">
                    <a:noFill/>
                  </a:ln>
                  <a:solidFill>
                    <a:srgbClr val="B22831"/>
                  </a:solidFill>
                  <a:latin typeface="Angsana New" panose="02020603050405020304" pitchFamily="18" charset="-34"/>
                  <a:cs typeface="Angsana New" panose="02020603050405020304" pitchFamily="18" charset="-34"/>
                </a:rPr>
                <a:t>2025/26</a:t>
              </a:r>
              <a:endParaRPr lang="en-GB" sz="3600" cap="small" dirty="0">
                <a:ln w="9525">
                  <a:noFill/>
                </a:ln>
                <a:solidFill>
                  <a:srgbClr val="B22831"/>
                </a:solidFill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D7750DDB-0ACC-8268-9F8F-496958219E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0740" y="-1132372"/>
            <a:ext cx="9119999" cy="13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8913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36</TotalTime>
  <Words>25</Words>
  <Application>Microsoft Office PowerPoint</Application>
  <PresentationFormat>35 mm Slides</PresentationFormat>
  <Paragraphs>10</Paragraphs>
  <Slides>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8" baseType="lpstr">
      <vt:lpstr>Angsana New</vt:lpstr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</vt:vector>
  </TitlesOfParts>
  <Company> 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Alfred TANG</dc:creator>
  <cp:lastModifiedBy>Alfred TANG</cp:lastModifiedBy>
  <cp:revision>3</cp:revision>
  <dcterms:created xsi:type="dcterms:W3CDTF">2025-04-01T12:24:21Z</dcterms:created>
  <dcterms:modified xsi:type="dcterms:W3CDTF">2025-04-02T12:30:37Z</dcterms:modified>
</cp:coreProperties>
</file>